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6299-AAA4-5943-8F20-19961C09D8E2}" type="datetimeFigureOut">
              <a:rPr lang="en-US" smtClean="0"/>
              <a:t>18-05-15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7D9-06F7-5C44-B2A5-7B87851D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3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6299-AAA4-5943-8F20-19961C09D8E2}" type="datetimeFigureOut">
              <a:rPr lang="en-US" smtClean="0"/>
              <a:t>18-05-15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7D9-06F7-5C44-B2A5-7B87851D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6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6299-AAA4-5943-8F20-19961C09D8E2}" type="datetimeFigureOut">
              <a:rPr lang="en-US" smtClean="0"/>
              <a:t>18-05-15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7D9-06F7-5C44-B2A5-7B87851D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9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6299-AAA4-5943-8F20-19961C09D8E2}" type="datetimeFigureOut">
              <a:rPr lang="en-US" smtClean="0"/>
              <a:t>18-05-15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7D9-06F7-5C44-B2A5-7B87851D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0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6299-AAA4-5943-8F20-19961C09D8E2}" type="datetimeFigureOut">
              <a:rPr lang="en-US" smtClean="0"/>
              <a:t>18-05-15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7D9-06F7-5C44-B2A5-7B87851D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6299-AAA4-5943-8F20-19961C09D8E2}" type="datetimeFigureOut">
              <a:rPr lang="en-US" smtClean="0"/>
              <a:t>18-05-15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7D9-06F7-5C44-B2A5-7B87851D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91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6299-AAA4-5943-8F20-19961C09D8E2}" type="datetimeFigureOut">
              <a:rPr lang="en-US" smtClean="0"/>
              <a:t>18-05-15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7D9-06F7-5C44-B2A5-7B87851D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50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6299-AAA4-5943-8F20-19961C09D8E2}" type="datetimeFigureOut">
              <a:rPr lang="en-US" smtClean="0"/>
              <a:t>18-05-15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7D9-06F7-5C44-B2A5-7B87851D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06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6299-AAA4-5943-8F20-19961C09D8E2}" type="datetimeFigureOut">
              <a:rPr lang="en-US" smtClean="0"/>
              <a:t>18-05-15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7D9-06F7-5C44-B2A5-7B87851D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2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6299-AAA4-5943-8F20-19961C09D8E2}" type="datetimeFigureOut">
              <a:rPr lang="en-US" smtClean="0"/>
              <a:t>18-05-15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7D9-06F7-5C44-B2A5-7B87851D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2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6299-AAA4-5943-8F20-19961C09D8E2}" type="datetimeFigureOut">
              <a:rPr lang="en-US" smtClean="0"/>
              <a:t>18-05-15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7D9-06F7-5C44-B2A5-7B87851D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51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F6299-AAA4-5943-8F20-19961C09D8E2}" type="datetimeFigureOut">
              <a:rPr lang="en-US" smtClean="0"/>
              <a:t>18-05-15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587D9-06F7-5C44-B2A5-7B87851D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Main Idea and Details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King Arthur legends are often remembered for their large cast of memorable characters.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846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in Blanks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Captivated</a:t>
            </a:r>
          </a:p>
          <a:p>
            <a:r>
              <a:rPr lang="en-US" dirty="0" smtClean="0"/>
              <a:t>Worthy</a:t>
            </a:r>
          </a:p>
          <a:p>
            <a:r>
              <a:rPr lang="en-US" dirty="0" smtClean="0"/>
              <a:t>Chaotic</a:t>
            </a:r>
          </a:p>
          <a:p>
            <a:r>
              <a:rPr lang="en-US" dirty="0" smtClean="0"/>
              <a:t>Authentic</a:t>
            </a:r>
          </a:p>
          <a:p>
            <a:r>
              <a:rPr lang="en-US" dirty="0" smtClean="0"/>
              <a:t>Embellished</a:t>
            </a:r>
          </a:p>
          <a:p>
            <a:r>
              <a:rPr lang="en-US" dirty="0" smtClean="0"/>
              <a:t>Legendary</a:t>
            </a:r>
          </a:p>
          <a:p>
            <a:r>
              <a:rPr lang="en-US" dirty="0"/>
              <a:t>C</a:t>
            </a:r>
            <a:r>
              <a:rPr lang="en-US" dirty="0" smtClean="0"/>
              <a:t>hivalry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22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is Arthur himself</a:t>
            </a:r>
          </a:p>
          <a:p>
            <a:r>
              <a:rPr lang="en-US" dirty="0" smtClean="0"/>
              <a:t>His beautiful wife Guinevere is also a favorite of many people.</a:t>
            </a:r>
          </a:p>
          <a:p>
            <a:r>
              <a:rPr lang="en-US" dirty="0" smtClean="0"/>
              <a:t>Lancelot, who was famous for his skill in combat.</a:t>
            </a:r>
          </a:p>
          <a:p>
            <a:r>
              <a:rPr lang="en-US" dirty="0" smtClean="0"/>
              <a:t>Gawain, who was known for his great courtesy.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58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 is unstated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Arthur became king</a:t>
            </a:r>
          </a:p>
          <a:p>
            <a:r>
              <a:rPr lang="en-US" dirty="0" smtClean="0"/>
              <a:t>Many powerful nobles wanted to be the next king</a:t>
            </a:r>
          </a:p>
          <a:p>
            <a:r>
              <a:rPr lang="en-US" dirty="0" smtClean="0"/>
              <a:t>Whoever could pull the sword from the stone would be king</a:t>
            </a:r>
          </a:p>
          <a:p>
            <a:r>
              <a:rPr lang="en-US" dirty="0" smtClean="0"/>
              <a:t>The lords failed, but Arthur was able to remove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417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invent Arthur?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such chaotic times people needed inspiration.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293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Arthur Real?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Worthy proof is hard to come by</a:t>
            </a:r>
          </a:p>
          <a:p>
            <a:r>
              <a:rPr lang="en-US" dirty="0" smtClean="0"/>
              <a:t>History told by poets and storytellers</a:t>
            </a:r>
          </a:p>
          <a:p>
            <a:r>
              <a:rPr lang="en-US" dirty="0" smtClean="0"/>
              <a:t>Some possible historical connections are given</a:t>
            </a:r>
          </a:p>
          <a:p>
            <a:r>
              <a:rPr lang="en-US" dirty="0" smtClean="0"/>
              <a:t>Some elements have been disproved though, such as armor in the Dark Ages.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432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 </a:t>
            </a:r>
            <a:r>
              <a:rPr lang="en-US" u="sng" dirty="0" smtClean="0"/>
              <a:t>stated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the title, first and last lines.  They often, though not always, give the main idea.</a:t>
            </a:r>
          </a:p>
          <a:p>
            <a:r>
              <a:rPr lang="en-US" dirty="0" smtClean="0"/>
              <a:t>Was there really a king Arthur? (Title)</a:t>
            </a:r>
          </a:p>
          <a:p>
            <a:r>
              <a:rPr lang="en-US" dirty="0" smtClean="0"/>
              <a:t> Did a king named Arthur really live in the late fifth or early sixth century? (First line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5) A Welsh monk wrote of a great leader </a:t>
            </a:r>
            <a:r>
              <a:rPr lang="en-US" dirty="0" err="1" smtClean="0"/>
              <a:t>Artorius</a:t>
            </a:r>
            <a:r>
              <a:rPr lang="en-US" dirty="0" smtClean="0"/>
              <a:t>, which is Latin for Arthur.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516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specific, credible, verifiable accounts would be needed to support the claim that Arthur was an authentic figure of history.</a:t>
            </a:r>
          </a:p>
          <a:p>
            <a:r>
              <a:rPr lang="en-US" dirty="0" smtClean="0"/>
              <a:t>Public records, enemy accounts etc.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57750" y="7937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683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Stated in first line.  The rest are details to support the idea.</a:t>
            </a:r>
          </a:p>
          <a:p>
            <a:r>
              <a:rPr lang="en-US" dirty="0" smtClean="0"/>
              <a:t>8) The legend of King Arthur lives on </a:t>
            </a:r>
            <a:r>
              <a:rPr lang="en-US" smtClean="0"/>
              <a:t>in numerous </a:t>
            </a:r>
            <a:r>
              <a:rPr lang="en-US" dirty="0" smtClean="0"/>
              <a:t>retellings.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914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Boy’s King Arthur (illustrated storybook)</a:t>
            </a:r>
          </a:p>
          <a:p>
            <a:r>
              <a:rPr lang="en-US" dirty="0" smtClean="0"/>
              <a:t>The Once and Future King (novel series)</a:t>
            </a:r>
          </a:p>
          <a:p>
            <a:r>
              <a:rPr lang="en-US" dirty="0" smtClean="0"/>
              <a:t>Camelot (musical)</a:t>
            </a:r>
          </a:p>
          <a:p>
            <a:r>
              <a:rPr lang="en-US" dirty="0" smtClean="0"/>
              <a:t>Excalibur (movie)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286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316</Words>
  <Application>Microsoft Macintosh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Main Idea and Details</vt:lpstr>
      <vt:lpstr>Support</vt:lpstr>
      <vt:lpstr>Main idea is unstated</vt:lpstr>
      <vt:lpstr>Why invent Arthur?</vt:lpstr>
      <vt:lpstr>Was Arthur Real?</vt:lpstr>
      <vt:lpstr>Main Idea stated</vt:lpstr>
      <vt:lpstr>6</vt:lpstr>
      <vt:lpstr>7</vt:lpstr>
      <vt:lpstr>Details</vt:lpstr>
      <vt:lpstr>Fill in Blanks</vt:lpstr>
    </vt:vector>
  </TitlesOfParts>
  <Company>Fort McMurray Catholic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Idea and Details</dc:title>
  <dc:creator>FMCSD Student</dc:creator>
  <cp:lastModifiedBy>FMCSD Student</cp:lastModifiedBy>
  <cp:revision>6</cp:revision>
  <dcterms:created xsi:type="dcterms:W3CDTF">2018-05-15T17:10:37Z</dcterms:created>
  <dcterms:modified xsi:type="dcterms:W3CDTF">2018-05-15T17:49:12Z</dcterms:modified>
</cp:coreProperties>
</file>